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8320" y="250875"/>
            <a:ext cx="8201360" cy="6356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0429" y="242092"/>
            <a:ext cx="8291140" cy="6373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7321" y="329245"/>
            <a:ext cx="8103930" cy="61995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8816" y="266915"/>
            <a:ext cx="8314368" cy="63241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6438" y="271801"/>
            <a:ext cx="8441730" cy="63143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6304" y="253066"/>
            <a:ext cx="8350781" cy="6351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6204" y="258583"/>
            <a:ext cx="8168546" cy="6340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7443" y="198993"/>
            <a:ext cx="8845975" cy="61439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